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14814"/>
            <a:ext cx="232876" cy="2565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307339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28444"/>
            <a:ext cx="217637" cy="24130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83572"/>
            <a:ext cx="232873" cy="25653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83571"/>
            <a:ext cx="232875" cy="2565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Arrowhead Framework development coordination:…"/>
          <p:cNvSpPr txBox="1"/>
          <p:nvPr>
            <p:ph type="ctrTitle"/>
          </p:nvPr>
        </p:nvSpPr>
        <p:spPr>
          <a:xfrm>
            <a:off x="799888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/>
            <a:r>
              <a:t>Arrowhead Framework development coordination: </a:t>
            </a:r>
          </a:p>
          <a:p>
            <a:pPr/>
            <a:r>
              <a:t>190903</a:t>
            </a:r>
          </a:p>
          <a:p>
            <a:pPr/>
          </a:p>
        </p:txBody>
      </p:sp>
      <p:sp>
        <p:nvSpPr>
          <p:cNvPr id="231" name="Slide Number"/>
          <p:cNvSpPr txBox="1"/>
          <p:nvPr>
            <p:ph type="sldNum" sz="quarter" idx="4294967295"/>
          </p:nvPr>
        </p:nvSpPr>
        <p:spPr>
          <a:xfrm>
            <a:off x="8747317" y="214814"/>
            <a:ext cx="168508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2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Agenda"/>
          <p:cNvSpPr txBox="1"/>
          <p:nvPr>
            <p:ph type="title"/>
          </p:nvPr>
        </p:nvSpPr>
        <p:spPr>
          <a:xfrm>
            <a:off x="799888" y="155012"/>
            <a:ext cx="7444938" cy="599626"/>
          </a:xfrm>
          <a:prstGeom prst="rect">
            <a:avLst/>
          </a:prstGeom>
        </p:spPr>
        <p:txBody>
          <a:bodyPr/>
          <a:lstStyle>
            <a:lvl1pPr defTabSz="416052">
              <a:defRPr sz="3276"/>
            </a:lvl1pPr>
          </a:lstStyle>
          <a:p>
            <a:pPr/>
            <a:r>
              <a:t>Agenda</a:t>
            </a:r>
          </a:p>
        </p:txBody>
      </p:sp>
      <p:sp>
        <p:nvSpPr>
          <p:cNvPr id="236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184306" y="636779"/>
            <a:ext cx="8363826" cy="4987324"/>
          </a:xfrm>
          <a:prstGeom prst="rect">
            <a:avLst/>
          </a:prstGeom>
        </p:spPr>
        <p:txBody>
          <a:bodyPr numCol="2" spcCol="418191"/>
          <a:lstStyle/>
          <a:p>
            <a:pPr marL="77258" indent="-77258" defTabSz="196596">
              <a:lnSpc>
                <a:spcPct val="125000"/>
              </a:lnSpc>
              <a:spcBef>
                <a:spcPts val="0"/>
              </a:spcBef>
              <a:buSzPct val="100000"/>
              <a:buAutoNum type="arabicParenR" startAt="1"/>
              <a:defRPr sz="1032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Productive - Arrowhead Tools WS 11-15/11</a:t>
            </a:r>
          </a:p>
          <a:p>
            <a:pPr marL="77258" indent="-77258" defTabSz="196596">
              <a:lnSpc>
                <a:spcPct val="125000"/>
              </a:lnSpc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Release integration procedure</a:t>
            </a:r>
            <a:br/>
            <a:r>
              <a:t>CI/CD pipeline, Haris/Szvetlin</a:t>
            </a:r>
          </a:p>
          <a:p>
            <a:pPr marL="77258" indent="-77258" defTabSz="196596">
              <a:lnSpc>
                <a:spcPct val="125000"/>
              </a:lnSpc>
              <a:spcBef>
                <a:spcPts val="0"/>
              </a:spcBef>
              <a:buSzPct val="100000"/>
              <a:buAutoNum type="arabicParenR" startAt="1"/>
              <a:defRPr sz="1032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Eclipse - process, Susan/Jerker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on released Core services</a:t>
            </a:r>
            <a:br/>
            <a:r>
              <a:t>ServiceRegistry, v4.1 Szvetlin</a:t>
            </a:r>
            <a:br/>
            <a:r>
              <a:t>Orchestration, v4.1 Szvetlin</a:t>
            </a:r>
            <a:br/>
            <a:r>
              <a:t>Authorisation, v4.1 Szvetlin</a:t>
            </a:r>
            <a:br/>
            <a:r>
              <a:t>Gatekeeper, v4.1 Szvetlin</a:t>
            </a:r>
            <a:br/>
            <a:r>
              <a:t>Gateway, v4.1 Szvetlin</a:t>
            </a:r>
            <a:br/>
            <a:r>
              <a:t>Management tool, 4.1 Szvetlin</a:t>
            </a:r>
            <a:br/>
            <a:r>
              <a:t>EventHandler, v4.1 Luis</a:t>
            </a:r>
            <a:br/>
            <a:r>
              <a:t>QoS, v4.1 Luis/Haris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on release candidates </a:t>
            </a:r>
            <a:br/>
            <a:r>
              <a:t>DataManager, Jens/Szvetlin</a:t>
            </a:r>
            <a:br/>
            <a:r>
              <a:t>Translation, Jens/Jaime</a:t>
            </a:r>
            <a:br/>
            <a:r>
              <a:t>FiWare interoperability, Jens/Jonny</a:t>
            </a:r>
            <a:br/>
            <a:r>
              <a:t>CredentialAuthority, Szvetlin/Gabor</a:t>
            </a:r>
            <a:br/>
            <a:r>
              <a:t>WorkflowManager/WorkflowExecutor, Jaime, </a:t>
            </a:r>
            <a:br/>
            <a:r>
              <a:t>ESB+CPN, Felix</a:t>
            </a:r>
            <a:br/>
            <a:r>
              <a:t>Choreography, Szvetlin</a:t>
            </a:r>
            <a:br/>
            <a:r>
              <a:t>System &amp; DeviceRegistries, On-boarding procedure, Ani/Silia</a:t>
            </a:r>
            <a:br/>
            <a:r>
              <a:t>PLC 61499 integration, Jose</a:t>
            </a:r>
            <a:br/>
            <a:r>
              <a:t>Client library skeleton, video, Michele/Thomas/Csaba</a:t>
            </a:r>
            <a:br/>
            <a:r>
              <a:t>OPC-AU, Niklas</a:t>
            </a:r>
            <a:br>
              <a:rPr sz="774"/>
            </a:br>
            <a:r>
              <a:t>Interoperability BaSys</a:t>
            </a:r>
            <a:br>
              <a:rPr sz="774"/>
            </a:br>
            <a:r>
              <a:t>TestTool (Nov), Hans</a:t>
            </a:r>
            <a:br>
              <a:rPr sz="774"/>
            </a:br>
            <a:r>
              <a:t>Sandboxing tool (Nov), Hans</a:t>
            </a:r>
            <a:br/>
            <a:r>
              <a:t>Pyton skeletons, Jacob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to installation</a:t>
            </a:r>
            <a:r>
              <a:t> </a:t>
            </a:r>
            <a:br/>
            <a:r>
              <a:t>Ubuntu installation, v4.1, Svetlin/Javad</a:t>
            </a:r>
            <a:br/>
            <a:r>
              <a:t>Windows install, Niklas</a:t>
            </a:r>
            <a:br/>
            <a:r>
              <a:t>MacOS intall, Niklas</a:t>
            </a:r>
            <a:br/>
            <a:r>
              <a:t>Docker + Jenkins, Haris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to prototypes</a:t>
            </a:r>
            <a:br/>
            <a:r>
              <a:t>PlantDescription, Niklas </a:t>
            </a:r>
            <a:br/>
            <a:r>
              <a:t>Configuration, Javad</a:t>
            </a:r>
            <a:br/>
            <a:r>
              <a:t>Integration to legacy systems, Mario</a:t>
            </a:r>
            <a:br/>
            <a:r>
              <a:t>Consumer code generation, Cristina</a:t>
            </a:r>
            <a:br/>
            <a:r>
              <a:t>ExchangeNetwork, Ulf/Emanuel</a:t>
            </a:r>
            <a:br/>
            <a:r>
              <a:t>Safety Manager, Mirren/Daniela</a:t>
            </a:r>
            <a:br/>
            <a:r>
              <a:t>Autonomic orchestration/configuration, An</a:t>
            </a:r>
            <a:br/>
            <a:r>
              <a:t>Security mitigation tool - Silia</a:t>
            </a:r>
            <a:br/>
            <a:r>
              <a:t>Security compliance test - Ani</a:t>
            </a:r>
            <a:br/>
            <a:r>
              <a:t>Translation - Semantics - Jacob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on engineering tools</a:t>
            </a:r>
            <a:br>
              <a:rPr>
                <a:latin typeface="Avenir Heavy"/>
                <a:ea typeface="Avenir Heavy"/>
                <a:cs typeface="Avenir Heavy"/>
                <a:sym typeface="Avenir Heavy"/>
              </a:rPr>
            </a:br>
            <a:r>
              <a:t>WP4 Arrowhead Tools</a:t>
            </a:r>
            <a:br/>
            <a:r>
              <a:t>WP5 Arrowhead Tools, Hans</a:t>
            </a:r>
            <a:br/>
            <a:r>
              <a:t>WP1-2 Arrowhead Tools, Anja</a:t>
            </a:r>
            <a:br/>
            <a:r>
              <a:t>RDF ontology to PlantDescription, Jerker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on training</a:t>
            </a:r>
            <a:br>
              <a:rPr>
                <a:latin typeface="Avenir Heavy"/>
                <a:ea typeface="Avenir Heavy"/>
                <a:cs typeface="Avenir Heavy"/>
                <a:sym typeface="Avenir Heavy"/>
              </a:rPr>
            </a:br>
            <a:r>
              <a:t>WP6 Arrowhead Tools, Emmanuel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40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710988" y="863291"/>
            <a:ext cx="7444938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0" indent="0">
              <a:spcBef>
                <a:spcPts val="0"/>
              </a:spcBef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MoM</a:t>
            </a:r>
          </a:p>
          <a:p>
            <a:pPr/>
            <a:r>
              <a:t>In Arrowhead Framework wiki, git repository</a:t>
            </a:r>
          </a:p>
          <a:p>
            <a:pPr/>
            <a:r>
              <a:t>10_Meetings/Core_system_development/190903/AF_development_coordination.xlsx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